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</p:sldMasterIdLst>
  <p:notesMasterIdLst>
    <p:notesMasterId r:id="rId9"/>
  </p:notesMasterIdLst>
  <p:sldIdLst>
    <p:sldId id="257" r:id="rId7"/>
    <p:sldId id="258" r:id="rId8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20072" autoAdjust="0"/>
    <p:restoredTop sz="70191" autoAdjust="0"/>
  </p:normalViewPr>
  <p:slideViewPr>
    <p:cSldViewPr>
      <p:cViewPr varScale="1">
        <p:scale>
          <a:sx n="91" d="100"/>
          <a:sy n="91" d="100"/>
        </p:scale>
        <p:origin x="1518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6/13/2017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69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5: </a:t>
            </a:r>
            <a:r>
              <a:rPr lang="en-US" dirty="0" err="1"/>
              <a:t>KidSpace</a:t>
            </a: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9B9A96-154E-4C74-813D-D93EA7B20A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200150"/>
            <a:ext cx="4343400" cy="289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Coming Soon!</a:t>
            </a:r>
          </a:p>
        </p:txBody>
      </p:sp>
    </p:spTree>
    <p:extLst>
      <p:ext uri="{BB962C8B-B14F-4D97-AF65-F5344CB8AC3E}">
        <p14:creationId xmlns:p14="http://schemas.microsoft.com/office/powerpoint/2010/main" val="803538317"/>
      </p:ext>
    </p:extLst>
  </p:cSld>
  <p:clrMapOvr>
    <a:masterClrMapping/>
  </p:clrMapOvr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3418</TotalTime>
  <Words>13</Words>
  <Application>Microsoft Office PowerPoint</Application>
  <PresentationFormat>On-screen Show (16:9)</PresentationFormat>
  <Paragraphs>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</vt:lpstr>
      <vt:lpstr>Calibri</vt:lpstr>
      <vt:lpstr>Palatino Linotype</vt:lpstr>
      <vt:lpstr>First Slide</vt:lpstr>
      <vt:lpstr>Additional Material</vt:lpstr>
      <vt:lpstr>Class</vt:lpstr>
      <vt:lpstr>Solution</vt:lpstr>
      <vt:lpstr>1_Exercise</vt:lpstr>
      <vt:lpstr>Quiz</vt:lpstr>
      <vt:lpstr>Solution 5: KidSpace </vt:lpstr>
      <vt:lpstr>Step 1: Coming Soon!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127</cp:revision>
  <cp:lastPrinted>2015-07-06T21:44:19Z</cp:lastPrinted>
  <dcterms:created xsi:type="dcterms:W3CDTF">2015-07-04T21:12:26Z</dcterms:created>
  <dcterms:modified xsi:type="dcterms:W3CDTF">2017-06-14T00:21:03Z</dcterms:modified>
</cp:coreProperties>
</file>

<file path=docProps/thumbnail.jpeg>
</file>